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40" r:id="rId3"/>
    <p:sldId id="342" r:id="rId4"/>
    <p:sldId id="339" r:id="rId5"/>
    <p:sldId id="333" r:id="rId6"/>
    <p:sldId id="336" r:id="rId7"/>
    <p:sldId id="338" r:id="rId8"/>
    <p:sldId id="337" r:id="rId9"/>
    <p:sldId id="335" r:id="rId10"/>
    <p:sldId id="334" r:id="rId11"/>
    <p:sldId id="300" r:id="rId12"/>
    <p:sldId id="341" r:id="rId13"/>
    <p:sldId id="269" r:id="rId14"/>
    <p:sldId id="311" r:id="rId15"/>
    <p:sldId id="313" r:id="rId16"/>
    <p:sldId id="312" r:id="rId17"/>
    <p:sldId id="315" r:id="rId18"/>
    <p:sldId id="314" r:id="rId19"/>
    <p:sldId id="321" r:id="rId20"/>
    <p:sldId id="317" r:id="rId21"/>
    <p:sldId id="316" r:id="rId22"/>
    <p:sldId id="310" r:id="rId23"/>
    <p:sldId id="323" r:id="rId24"/>
    <p:sldId id="325" r:id="rId25"/>
    <p:sldId id="319" r:id="rId26"/>
    <p:sldId id="326" r:id="rId27"/>
    <p:sldId id="329" r:id="rId28"/>
    <p:sldId id="320" r:id="rId29"/>
    <p:sldId id="327" r:id="rId30"/>
    <p:sldId id="331" r:id="rId31"/>
    <p:sldId id="328" r:id="rId32"/>
    <p:sldId id="332" r:id="rId33"/>
    <p:sldId id="265" r:id="rId34"/>
    <p:sldId id="298" r:id="rId35"/>
    <p:sldId id="299" r:id="rId36"/>
    <p:sldId id="25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/>
    <p:restoredTop sz="94719"/>
  </p:normalViewPr>
  <p:slideViewPr>
    <p:cSldViewPr snapToGrid="0">
      <p:cViewPr varScale="1">
        <p:scale>
          <a:sx n="127" d="100"/>
          <a:sy n="127" d="100"/>
        </p:scale>
        <p:origin x="200" y="7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C0237D-0831-18BF-EC19-2D674A79A160}"/>
              </a:ext>
            </a:extLst>
          </p:cNvPr>
          <p:cNvSpPr/>
          <p:nvPr/>
        </p:nvSpPr>
        <p:spPr>
          <a:xfrm>
            <a:off x="4513275" y="1341319"/>
            <a:ext cx="1770078" cy="5201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reference constraints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738E01-9C03-A4B6-3167-14AEA2BA138C}"/>
              </a:ext>
            </a:extLst>
          </p:cNvPr>
          <p:cNvSpPr/>
          <p:nvPr/>
        </p:nvSpPr>
        <p:spPr>
          <a:xfrm>
            <a:off x="6553199" y="1334328"/>
            <a:ext cx="1770078" cy="5271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target constraints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47C899-A871-0AB3-3A0C-675EEF01FDAB}"/>
              </a:ext>
            </a:extLst>
          </p:cNvPr>
          <p:cNvSpPr/>
          <p:nvPr/>
        </p:nvSpPr>
        <p:spPr>
          <a:xfrm>
            <a:off x="5479758" y="3816158"/>
            <a:ext cx="213438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mapping pairs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EFEBC93-705A-6E09-67E8-A3AE1A7AD72C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045478" y="988483"/>
            <a:ext cx="341694" cy="36397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82E78CC-F6C2-65CD-6E08-B9A44858D4C2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467610" y="961748"/>
            <a:ext cx="343209" cy="4019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324628F-6FE3-A5F4-C81C-EDB032A99198}"/>
              </a:ext>
            </a:extLst>
          </p:cNvPr>
          <p:cNvSpPr/>
          <p:nvPr/>
        </p:nvSpPr>
        <p:spPr>
          <a:xfrm>
            <a:off x="393448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3E5A24-5C29-7656-CFF6-C88EBE71BE41}"/>
              </a:ext>
            </a:extLst>
          </p:cNvPr>
          <p:cNvSpPr/>
          <p:nvPr/>
        </p:nvSpPr>
        <p:spPr>
          <a:xfrm>
            <a:off x="4390008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54E9E9-6596-65E6-3D5B-1E6638455550}"/>
              </a:ext>
            </a:extLst>
          </p:cNvPr>
          <p:cNvSpPr/>
          <p:nvPr/>
        </p:nvSpPr>
        <p:spPr>
          <a:xfrm>
            <a:off x="3934484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3D84C-70CD-7BAB-80B7-2FA20A0DACDE}"/>
              </a:ext>
            </a:extLst>
          </p:cNvPr>
          <p:cNvSpPr/>
          <p:nvPr/>
        </p:nvSpPr>
        <p:spPr>
          <a:xfrm>
            <a:off x="4390008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5B7058-CD73-4D64-3555-C0D4176E9CA2}"/>
              </a:ext>
            </a:extLst>
          </p:cNvPr>
          <p:cNvSpPr txBox="1"/>
          <p:nvPr/>
        </p:nvSpPr>
        <p:spPr>
          <a:xfrm>
            <a:off x="3845276" y="228267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332B90-05AB-368A-EF9B-4090274DD0C0}"/>
              </a:ext>
            </a:extLst>
          </p:cNvPr>
          <p:cNvSpPr/>
          <p:nvPr/>
        </p:nvSpPr>
        <p:spPr>
          <a:xfrm>
            <a:off x="49262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6AEAF7-B1AC-AEFA-D7F8-61D71F78C59A}"/>
              </a:ext>
            </a:extLst>
          </p:cNvPr>
          <p:cNvSpPr/>
          <p:nvPr/>
        </p:nvSpPr>
        <p:spPr>
          <a:xfrm>
            <a:off x="50786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29C63E-BEA9-51A9-F2FC-B0026EA920CE}"/>
              </a:ext>
            </a:extLst>
          </p:cNvPr>
          <p:cNvSpPr/>
          <p:nvPr/>
        </p:nvSpPr>
        <p:spPr>
          <a:xfrm>
            <a:off x="52310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2DEA9F-EFE8-5656-0057-EB0FF205AF59}"/>
              </a:ext>
            </a:extLst>
          </p:cNvPr>
          <p:cNvSpPr/>
          <p:nvPr/>
        </p:nvSpPr>
        <p:spPr>
          <a:xfrm>
            <a:off x="573516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D20314-831F-2613-0A79-9A3E277A2F03}"/>
              </a:ext>
            </a:extLst>
          </p:cNvPr>
          <p:cNvSpPr/>
          <p:nvPr/>
        </p:nvSpPr>
        <p:spPr>
          <a:xfrm>
            <a:off x="49262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774734-9B04-783A-B074-52175F0BBF5E}"/>
              </a:ext>
            </a:extLst>
          </p:cNvPr>
          <p:cNvSpPr/>
          <p:nvPr/>
        </p:nvSpPr>
        <p:spPr>
          <a:xfrm>
            <a:off x="50786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1072D89-01D6-1CA0-B637-9814EC766D58}"/>
              </a:ext>
            </a:extLst>
          </p:cNvPr>
          <p:cNvSpPr/>
          <p:nvPr/>
        </p:nvSpPr>
        <p:spPr>
          <a:xfrm>
            <a:off x="52310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BB88E3-0ECA-3D86-07CC-E7F58DAA5AC0}"/>
              </a:ext>
            </a:extLst>
          </p:cNvPr>
          <p:cNvSpPr/>
          <p:nvPr/>
        </p:nvSpPr>
        <p:spPr>
          <a:xfrm>
            <a:off x="5735164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294F1C-E985-14A4-EFC0-A14B69D1BE73}"/>
              </a:ext>
            </a:extLst>
          </p:cNvPr>
          <p:cNvSpPr txBox="1"/>
          <p:nvPr/>
        </p:nvSpPr>
        <p:spPr>
          <a:xfrm>
            <a:off x="5078892" y="227131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5803AF-ABA7-0366-29D5-04844B248531}"/>
              </a:ext>
            </a:extLst>
          </p:cNvPr>
          <p:cNvSpPr/>
          <p:nvPr/>
        </p:nvSpPr>
        <p:spPr>
          <a:xfrm>
            <a:off x="3276803" y="2277080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A7B990E-2445-07AA-F66C-D145EF2DBBD4}"/>
              </a:ext>
            </a:extLst>
          </p:cNvPr>
          <p:cNvGrpSpPr/>
          <p:nvPr/>
        </p:nvGrpSpPr>
        <p:grpSpPr>
          <a:xfrm>
            <a:off x="7655515" y="2901014"/>
            <a:ext cx="250040" cy="45720"/>
            <a:chOff x="6733731" y="4476103"/>
            <a:chExt cx="250040" cy="4572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D3EDE2E-42CF-3E16-DB57-27B17FB9F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C3E3A20-3684-3BC4-E34A-C77335871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644C3BC-5C4A-0AA4-0046-2D6E06DC9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CA0C4B-2F52-A875-BED0-B9429090FA2B}"/>
              </a:ext>
            </a:extLst>
          </p:cNvPr>
          <p:cNvSpPr/>
          <p:nvPr/>
        </p:nvSpPr>
        <p:spPr>
          <a:xfrm>
            <a:off x="71368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1C213C1-8D2A-D0F5-5AA2-521AED305F11}"/>
              </a:ext>
            </a:extLst>
          </p:cNvPr>
          <p:cNvSpPr/>
          <p:nvPr/>
        </p:nvSpPr>
        <p:spPr>
          <a:xfrm>
            <a:off x="72892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B74D875-9B35-B23F-06A8-FFC419BD0195}"/>
              </a:ext>
            </a:extLst>
          </p:cNvPr>
          <p:cNvSpPr/>
          <p:nvPr/>
        </p:nvSpPr>
        <p:spPr>
          <a:xfrm>
            <a:off x="74416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83AEA05-103D-0EB7-DC28-4DCED0A5C4C5}"/>
              </a:ext>
            </a:extLst>
          </p:cNvPr>
          <p:cNvSpPr/>
          <p:nvPr/>
        </p:nvSpPr>
        <p:spPr>
          <a:xfrm>
            <a:off x="7945747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5E78A75-B7AE-8C08-F1A7-71FDAE58AD68}"/>
              </a:ext>
            </a:extLst>
          </p:cNvPr>
          <p:cNvSpPr/>
          <p:nvPr/>
        </p:nvSpPr>
        <p:spPr>
          <a:xfrm>
            <a:off x="71368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A7EB355-1A30-D3F1-2D06-7E2E13F8D4E9}"/>
              </a:ext>
            </a:extLst>
          </p:cNvPr>
          <p:cNvSpPr/>
          <p:nvPr/>
        </p:nvSpPr>
        <p:spPr>
          <a:xfrm>
            <a:off x="72892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37F33E-E734-A703-A881-AC37CEE51097}"/>
              </a:ext>
            </a:extLst>
          </p:cNvPr>
          <p:cNvSpPr/>
          <p:nvPr/>
        </p:nvSpPr>
        <p:spPr>
          <a:xfrm>
            <a:off x="74416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5C03DDC-BFE6-BA5B-338A-30E88261A11D}"/>
              </a:ext>
            </a:extLst>
          </p:cNvPr>
          <p:cNvSpPr/>
          <p:nvPr/>
        </p:nvSpPr>
        <p:spPr>
          <a:xfrm>
            <a:off x="7945747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05EE29B-AB61-F372-5D5E-21045FD662B4}"/>
              </a:ext>
            </a:extLst>
          </p:cNvPr>
          <p:cNvSpPr/>
          <p:nvPr/>
        </p:nvSpPr>
        <p:spPr>
          <a:xfrm>
            <a:off x="71368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BCC5B36-C9D7-B035-5A8C-3272CA6019B8}"/>
              </a:ext>
            </a:extLst>
          </p:cNvPr>
          <p:cNvSpPr/>
          <p:nvPr/>
        </p:nvSpPr>
        <p:spPr>
          <a:xfrm>
            <a:off x="72892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4B8F0C7-A49F-A73E-9FDE-3660C36C3CDC}"/>
              </a:ext>
            </a:extLst>
          </p:cNvPr>
          <p:cNvSpPr/>
          <p:nvPr/>
        </p:nvSpPr>
        <p:spPr>
          <a:xfrm>
            <a:off x="74416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EFD7363-D6AD-5B6F-C30B-E98AFEA03161}"/>
              </a:ext>
            </a:extLst>
          </p:cNvPr>
          <p:cNvSpPr/>
          <p:nvPr/>
        </p:nvSpPr>
        <p:spPr>
          <a:xfrm>
            <a:off x="7945747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57F878-0515-DBBA-A117-1BF829352A07}"/>
              </a:ext>
            </a:extLst>
          </p:cNvPr>
          <p:cNvSpPr/>
          <p:nvPr/>
        </p:nvSpPr>
        <p:spPr>
          <a:xfrm>
            <a:off x="71368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1EB2DC0-FDF5-EC81-15C5-FB5FADB7355C}"/>
              </a:ext>
            </a:extLst>
          </p:cNvPr>
          <p:cNvSpPr/>
          <p:nvPr/>
        </p:nvSpPr>
        <p:spPr>
          <a:xfrm>
            <a:off x="72892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DDBA201-0AD5-DF0B-21AF-F019AD6227D5}"/>
              </a:ext>
            </a:extLst>
          </p:cNvPr>
          <p:cNvSpPr/>
          <p:nvPr/>
        </p:nvSpPr>
        <p:spPr>
          <a:xfrm>
            <a:off x="74416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8797E84-1582-F95E-E09E-9E979E185902}"/>
              </a:ext>
            </a:extLst>
          </p:cNvPr>
          <p:cNvSpPr/>
          <p:nvPr/>
        </p:nvSpPr>
        <p:spPr>
          <a:xfrm>
            <a:off x="7945747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3ECCBF7-D612-83B0-118D-40509FF5D343}"/>
              </a:ext>
            </a:extLst>
          </p:cNvPr>
          <p:cNvGrpSpPr/>
          <p:nvPr/>
        </p:nvGrpSpPr>
        <p:grpSpPr>
          <a:xfrm>
            <a:off x="9000671" y="2901014"/>
            <a:ext cx="250040" cy="45720"/>
            <a:chOff x="6733731" y="4476103"/>
            <a:chExt cx="250040" cy="457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CC75FA-E30F-B5B9-C473-1EFA6B258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7AD16DD-59FD-225E-E8E7-12D7D2EC3E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F419DFC-AAAD-B434-D748-8A1A788D9B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58D5874-54BB-451C-D558-01BA8F591818}"/>
              </a:ext>
            </a:extLst>
          </p:cNvPr>
          <p:cNvSpPr/>
          <p:nvPr/>
        </p:nvSpPr>
        <p:spPr>
          <a:xfrm>
            <a:off x="84820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E70773D-82CD-099A-F2C5-285C09AB31DB}"/>
              </a:ext>
            </a:extLst>
          </p:cNvPr>
          <p:cNvSpPr/>
          <p:nvPr/>
        </p:nvSpPr>
        <p:spPr>
          <a:xfrm>
            <a:off x="86344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ABC5FC-088F-46EE-D491-AEAB852F6139}"/>
              </a:ext>
            </a:extLst>
          </p:cNvPr>
          <p:cNvSpPr/>
          <p:nvPr/>
        </p:nvSpPr>
        <p:spPr>
          <a:xfrm>
            <a:off x="87868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0614685-04E7-D1E7-8410-E188E6EF49CC}"/>
              </a:ext>
            </a:extLst>
          </p:cNvPr>
          <p:cNvSpPr/>
          <p:nvPr/>
        </p:nvSpPr>
        <p:spPr>
          <a:xfrm>
            <a:off x="9290903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C6763B-E83A-AEE6-7353-730E01B561C2}"/>
              </a:ext>
            </a:extLst>
          </p:cNvPr>
          <p:cNvSpPr/>
          <p:nvPr/>
        </p:nvSpPr>
        <p:spPr>
          <a:xfrm>
            <a:off x="84820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B7C1348-2A72-15E2-8837-9E381E981340}"/>
              </a:ext>
            </a:extLst>
          </p:cNvPr>
          <p:cNvSpPr/>
          <p:nvPr/>
        </p:nvSpPr>
        <p:spPr>
          <a:xfrm>
            <a:off x="86344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7633E16-8FA5-8231-EC87-4387F216C970}"/>
              </a:ext>
            </a:extLst>
          </p:cNvPr>
          <p:cNvSpPr/>
          <p:nvPr/>
        </p:nvSpPr>
        <p:spPr>
          <a:xfrm>
            <a:off x="87868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6B40235-F5DC-8226-47C2-F39F85100B88}"/>
              </a:ext>
            </a:extLst>
          </p:cNvPr>
          <p:cNvSpPr/>
          <p:nvPr/>
        </p:nvSpPr>
        <p:spPr>
          <a:xfrm>
            <a:off x="9290903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D6EBE50-DBA4-C5AE-787E-B9C41FA40E7B}"/>
              </a:ext>
            </a:extLst>
          </p:cNvPr>
          <p:cNvSpPr/>
          <p:nvPr/>
        </p:nvSpPr>
        <p:spPr>
          <a:xfrm>
            <a:off x="84820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3065D79-1C9D-65CA-4E8D-5BD60FC49C8C}"/>
              </a:ext>
            </a:extLst>
          </p:cNvPr>
          <p:cNvSpPr/>
          <p:nvPr/>
        </p:nvSpPr>
        <p:spPr>
          <a:xfrm>
            <a:off x="86344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23A9BC-EFCF-957B-0582-802CE58DBABB}"/>
              </a:ext>
            </a:extLst>
          </p:cNvPr>
          <p:cNvSpPr/>
          <p:nvPr/>
        </p:nvSpPr>
        <p:spPr>
          <a:xfrm>
            <a:off x="87868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5EEFEE-87F4-FD72-DE18-81EF82A89242}"/>
              </a:ext>
            </a:extLst>
          </p:cNvPr>
          <p:cNvSpPr/>
          <p:nvPr/>
        </p:nvSpPr>
        <p:spPr>
          <a:xfrm>
            <a:off x="9290903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73E80A3-7ABE-91AA-DE75-6F5A305BB446}"/>
              </a:ext>
            </a:extLst>
          </p:cNvPr>
          <p:cNvSpPr/>
          <p:nvPr/>
        </p:nvSpPr>
        <p:spPr>
          <a:xfrm>
            <a:off x="84820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9101ED-6A4E-9A70-0D0A-AEB37B72E7A3}"/>
              </a:ext>
            </a:extLst>
          </p:cNvPr>
          <p:cNvSpPr/>
          <p:nvPr/>
        </p:nvSpPr>
        <p:spPr>
          <a:xfrm>
            <a:off x="86344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9947A-ADD4-A241-C68E-ECE4EB2D84AF}"/>
              </a:ext>
            </a:extLst>
          </p:cNvPr>
          <p:cNvSpPr/>
          <p:nvPr/>
        </p:nvSpPr>
        <p:spPr>
          <a:xfrm>
            <a:off x="87868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B094A2C-B1DD-AEB9-6093-ED16A19AB400}"/>
              </a:ext>
            </a:extLst>
          </p:cNvPr>
          <p:cNvSpPr/>
          <p:nvPr/>
        </p:nvSpPr>
        <p:spPr>
          <a:xfrm>
            <a:off x="9290903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9C51766-D661-3D77-2674-455F00D6C88E}"/>
              </a:ext>
            </a:extLst>
          </p:cNvPr>
          <p:cNvSpPr/>
          <p:nvPr/>
        </p:nvSpPr>
        <p:spPr>
          <a:xfrm>
            <a:off x="6832542" y="2271006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6A366EE7-68DC-A4F6-36B2-4D66A3E81EFF}"/>
              </a:ext>
            </a:extLst>
          </p:cNvPr>
          <p:cNvCxnSpPr>
            <a:cxnSpLocks/>
            <a:stCxn id="2" idx="2"/>
            <a:endCxn id="80" idx="0"/>
          </p:cNvCxnSpPr>
          <p:nvPr/>
        </p:nvCxnSpPr>
        <p:spPr>
          <a:xfrm rot="5400000">
            <a:off x="4834537" y="1713302"/>
            <a:ext cx="415643" cy="7119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2AF7E49-8C31-239F-2B28-D7C214E01627}"/>
              </a:ext>
            </a:extLst>
          </p:cNvPr>
          <p:cNvCxnSpPr>
            <a:cxnSpLocks/>
            <a:stCxn id="4" idx="2"/>
            <a:endCxn id="87" idx="0"/>
          </p:cNvCxnSpPr>
          <p:nvPr/>
        </p:nvCxnSpPr>
        <p:spPr>
          <a:xfrm rot="16200000" flipH="1">
            <a:off x="7635405" y="1664270"/>
            <a:ext cx="409568" cy="8039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DA1F349-7A8F-D697-7BD8-9060D8C41391}"/>
              </a:ext>
            </a:extLst>
          </p:cNvPr>
          <p:cNvCxnSpPr>
            <a:cxnSpLocks/>
            <a:stCxn id="80" idx="2"/>
            <a:endCxn id="5" idx="0"/>
          </p:cNvCxnSpPr>
          <p:nvPr/>
        </p:nvCxnSpPr>
        <p:spPr>
          <a:xfrm rot="16200000" flipH="1">
            <a:off x="5394859" y="2664066"/>
            <a:ext cx="443635" cy="1860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48AB3462-8AEB-CF40-734E-4CBE71509C41}"/>
              </a:ext>
            </a:extLst>
          </p:cNvPr>
          <p:cNvCxnSpPr>
            <a:cxnSpLocks/>
            <a:stCxn id="87" idx="2"/>
            <a:endCxn id="5" idx="0"/>
          </p:cNvCxnSpPr>
          <p:nvPr/>
        </p:nvCxnSpPr>
        <p:spPr>
          <a:xfrm rot="5400000">
            <a:off x="7169692" y="2743708"/>
            <a:ext cx="449709" cy="169519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A4C7730-F609-1FFF-768F-62B508962947}"/>
              </a:ext>
            </a:extLst>
          </p:cNvPr>
          <p:cNvGrpSpPr/>
          <p:nvPr/>
        </p:nvGrpSpPr>
        <p:grpSpPr>
          <a:xfrm>
            <a:off x="4997545" y="4480090"/>
            <a:ext cx="3121524" cy="584279"/>
            <a:chOff x="4997545" y="4841831"/>
            <a:chExt cx="3121524" cy="5842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B2B0E1-ABDA-125D-4C5F-53F5C8B6E170}"/>
                </a:ext>
              </a:extLst>
            </p:cNvPr>
            <p:cNvGrpSpPr/>
            <p:nvPr/>
          </p:nvGrpSpPr>
          <p:grpSpPr>
            <a:xfrm>
              <a:off x="5115769" y="5017657"/>
              <a:ext cx="2909564" cy="248875"/>
              <a:chOff x="3867325" y="2855052"/>
              <a:chExt cx="2909564" cy="24887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0B26AC-1048-A102-3C8E-6D35E91CB343}"/>
                  </a:ext>
                </a:extLst>
              </p:cNvPr>
              <p:cNvSpPr/>
              <p:nvPr/>
            </p:nvSpPr>
            <p:spPr>
              <a:xfrm>
                <a:off x="3867325" y="2860646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F5E279-7F16-2F91-ED51-877A253AC820}"/>
                  </a:ext>
                </a:extLst>
              </p:cNvPr>
              <p:cNvSpPr/>
              <p:nvPr/>
            </p:nvSpPr>
            <p:spPr>
              <a:xfrm>
                <a:off x="4634915" y="2855052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E388715-DD53-86A4-3EF8-ED4A09AA73CF}"/>
                  </a:ext>
                </a:extLst>
              </p:cNvPr>
              <p:cNvSpPr/>
              <p:nvPr/>
            </p:nvSpPr>
            <p:spPr>
              <a:xfrm>
                <a:off x="6013491" y="2856450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endParaRPr lang="en-US" sz="11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0BCC12-7AD1-CC55-503C-03ACA48A0C2F}"/>
                </a:ext>
              </a:extLst>
            </p:cNvPr>
            <p:cNvSpPr/>
            <p:nvPr/>
          </p:nvSpPr>
          <p:spPr>
            <a:xfrm>
              <a:off x="4997545" y="4841831"/>
              <a:ext cx="3121524" cy="5842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4656450-5217-A7C1-4D0A-085ABD73B7CA}"/>
              </a:ext>
            </a:extLst>
          </p:cNvPr>
          <p:cNvSpPr txBox="1"/>
          <p:nvPr/>
        </p:nvSpPr>
        <p:spPr>
          <a:xfrm>
            <a:off x="7215683" y="2273614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2EE771-E083-58B9-E07B-04714726F45E}"/>
              </a:ext>
            </a:extLst>
          </p:cNvPr>
          <p:cNvSpPr txBox="1"/>
          <p:nvPr/>
        </p:nvSpPr>
        <p:spPr>
          <a:xfrm>
            <a:off x="8529684" y="226225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920EBA5B-53AD-1B40-225D-5007A6239E34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16200000" flipH="1">
            <a:off x="6407402" y="4329184"/>
            <a:ext cx="290453" cy="113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2F83EE3D-3225-72CA-D5FA-C805D8F969EC}"/>
              </a:ext>
            </a:extLst>
          </p:cNvPr>
          <p:cNvSpPr/>
          <p:nvPr/>
        </p:nvSpPr>
        <p:spPr>
          <a:xfrm>
            <a:off x="6088440" y="5780012"/>
            <a:ext cx="1959559" cy="3234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Evaluate mapping pairs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0B0E2C5-73F6-E826-E38A-47B4B0EC42FA}"/>
              </a:ext>
            </a:extLst>
          </p:cNvPr>
          <p:cNvSpPr/>
          <p:nvPr/>
        </p:nvSpPr>
        <p:spPr>
          <a:xfrm>
            <a:off x="8532260" y="5774440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inferred_subnets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27BFF540-5954-4778-4FA5-D79F7AEB8F7E}"/>
              </a:ext>
            </a:extLst>
          </p:cNvPr>
          <p:cNvCxnSpPr>
            <a:cxnSpLocks/>
            <a:stCxn id="140" idx="2"/>
            <a:endCxn id="168" idx="0"/>
          </p:cNvCxnSpPr>
          <p:nvPr/>
        </p:nvCxnSpPr>
        <p:spPr>
          <a:xfrm rot="5400000">
            <a:off x="5281257" y="4358341"/>
            <a:ext cx="571022" cy="198307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A3BA2F17-EEA1-2BCE-956B-443F97B80CEE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8047999" y="5941716"/>
            <a:ext cx="484261" cy="8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301682A-B64B-E721-0A64-DC676DD6721B}"/>
              </a:ext>
            </a:extLst>
          </p:cNvPr>
          <p:cNvSpPr/>
          <p:nvPr/>
        </p:nvSpPr>
        <p:spPr>
          <a:xfrm>
            <a:off x="3914388" y="663413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1206F2E-BC68-CC8D-2E80-37D4C18CFDC3}"/>
              </a:ext>
            </a:extLst>
          </p:cNvPr>
          <p:cNvSpPr/>
          <p:nvPr/>
        </p:nvSpPr>
        <p:spPr>
          <a:xfrm>
            <a:off x="6720241" y="654907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413FBE0-E8EA-00DC-4BDD-611B2928D073}"/>
              </a:ext>
            </a:extLst>
          </p:cNvPr>
          <p:cNvGrpSpPr/>
          <p:nvPr/>
        </p:nvGrpSpPr>
        <p:grpSpPr>
          <a:xfrm>
            <a:off x="6829326" y="4749369"/>
            <a:ext cx="250040" cy="45720"/>
            <a:chOff x="6733731" y="4476103"/>
            <a:chExt cx="250040" cy="4572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587CA6B-F725-494C-27A8-EA89A8482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0736D4C-0242-BFD6-CACD-F237C44767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9E62A13-AFE4-94A9-4AF9-86D2106BF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Decision 167">
            <a:extLst>
              <a:ext uri="{FF2B5EF4-FFF2-40B4-BE49-F238E27FC236}">
                <a16:creationId xmlns:a16="http://schemas.microsoft.com/office/drawing/2014/main" id="{79FBC700-C3B2-88B3-A279-3CB3EDE78BF2}"/>
              </a:ext>
            </a:extLst>
          </p:cNvPr>
          <p:cNvSpPr/>
          <p:nvPr/>
        </p:nvSpPr>
        <p:spPr>
          <a:xfrm>
            <a:off x="3581119" y="5635391"/>
            <a:ext cx="1988220" cy="612648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too many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mappings?</a:t>
            </a:r>
          </a:p>
        </p:txBody>
      </p: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D6EE7ECF-DD6B-299C-AE9B-02CC14218B70}"/>
              </a:ext>
            </a:extLst>
          </p:cNvPr>
          <p:cNvCxnSpPr>
            <a:cxnSpLocks/>
            <a:stCxn id="168" idx="3"/>
            <a:endCxn id="148" idx="1"/>
          </p:cNvCxnSpPr>
          <p:nvPr/>
        </p:nvCxnSpPr>
        <p:spPr>
          <a:xfrm>
            <a:off x="5569339" y="5941715"/>
            <a:ext cx="51910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9EE3CE3-FFA8-7682-5AE2-71E4ABB6A2C9}"/>
              </a:ext>
            </a:extLst>
          </p:cNvPr>
          <p:cNvSpPr txBox="1"/>
          <p:nvPr/>
        </p:nvSpPr>
        <p:spPr>
          <a:xfrm>
            <a:off x="5631843" y="563321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864BB38-3B74-3649-6AC6-9B8BAA49CB0A}"/>
              </a:ext>
            </a:extLst>
          </p:cNvPr>
          <p:cNvSpPr txBox="1"/>
          <p:nvPr/>
        </p:nvSpPr>
        <p:spPr>
          <a:xfrm>
            <a:off x="3632697" y="5620551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/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C30A118B-E0A5-0A91-6387-585864DB9855}"/>
              </a:ext>
            </a:extLst>
          </p:cNvPr>
          <p:cNvCxnSpPr>
            <a:cxnSpLocks/>
            <a:stCxn id="168" idx="1"/>
            <a:endCxn id="177" idx="3"/>
          </p:cNvCxnSpPr>
          <p:nvPr/>
        </p:nvCxnSpPr>
        <p:spPr>
          <a:xfrm rot="10800000">
            <a:off x="3266999" y="5936669"/>
            <a:ext cx="314120" cy="50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574D9069-CB09-DC57-3F5A-65D112018382}"/>
              </a:ext>
            </a:extLst>
          </p:cNvPr>
          <p:cNvSpPr txBox="1"/>
          <p:nvPr/>
        </p:nvSpPr>
        <p:spPr>
          <a:xfrm>
            <a:off x="3175946" y="1970853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7C2951B-70AE-083E-4354-32678578A0F3}"/>
              </a:ext>
            </a:extLst>
          </p:cNvPr>
          <p:cNvSpPr txBox="1"/>
          <p:nvPr/>
        </p:nvSpPr>
        <p:spPr>
          <a:xfrm>
            <a:off x="8747140" y="1942877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FCDC88A-EE1B-A148-78A3-95B71C3B7A41}"/>
              </a:ext>
            </a:extLst>
          </p:cNvPr>
          <p:cNvGrpSpPr/>
          <p:nvPr/>
        </p:nvGrpSpPr>
        <p:grpSpPr>
          <a:xfrm>
            <a:off x="5437456" y="3013571"/>
            <a:ext cx="250040" cy="45720"/>
            <a:chOff x="6733731" y="4476103"/>
            <a:chExt cx="250040" cy="45720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A279A9D-F526-2F3A-4EC2-3FAC2F013E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5B51BA-026C-181E-2E32-8EB9AFCF3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3E87F65-65EB-1C31-5F1D-CA4FD851B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4A68F71-2F37-5F2A-F6F7-B8AA4A2AD393}"/>
              </a:ext>
            </a:extLst>
          </p:cNvPr>
          <p:cNvGrpSpPr/>
          <p:nvPr/>
        </p:nvGrpSpPr>
        <p:grpSpPr>
          <a:xfrm>
            <a:off x="4102701" y="3075534"/>
            <a:ext cx="250040" cy="45720"/>
            <a:chOff x="6733731" y="4476103"/>
            <a:chExt cx="250040" cy="4572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C605074-1CD8-9B6A-8E08-EB2BA6D50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718F6BD-3534-03CF-FD17-CA4AAE16B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2D14A55-C82F-046B-68FA-E1E5864129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83362D9-5056-C621-E6FD-FECA6B874C5F}"/>
              </a:ext>
            </a:extLst>
          </p:cNvPr>
          <p:cNvGrpSpPr/>
          <p:nvPr/>
        </p:nvGrpSpPr>
        <p:grpSpPr>
          <a:xfrm>
            <a:off x="4437508" y="2793674"/>
            <a:ext cx="45720" cy="169655"/>
            <a:chOff x="1654254" y="3714249"/>
            <a:chExt cx="45720" cy="169655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E5B49AC-44B2-44E2-0184-456F7A3938A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142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DCB91A1-813D-4179-E450-DD17862B08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7621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511A346-D58C-3D4D-EE4E-8CB492C381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8381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08B4A6B-F860-0ABF-40E9-F158E44BDBF0}"/>
              </a:ext>
            </a:extLst>
          </p:cNvPr>
          <p:cNvGrpSpPr/>
          <p:nvPr/>
        </p:nvGrpSpPr>
        <p:grpSpPr>
          <a:xfrm>
            <a:off x="4114427" y="2635081"/>
            <a:ext cx="250040" cy="45720"/>
            <a:chOff x="6733731" y="4476103"/>
            <a:chExt cx="250040" cy="45720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9A602CA-7AD6-C6B0-0D02-34DD87D7F6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C11A27E-8443-93C3-4089-3914F9600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0DF9E8B-125B-8194-5EA0-D6FB1BD21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728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DF55D-56EB-D3F3-A276-CB3B5765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03" y="1288328"/>
            <a:ext cx="3098800" cy="135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89B39-633F-097A-41E8-D2E707CB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01" y="1320089"/>
            <a:ext cx="1384300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67FC6-886F-98DF-16C4-913DDF35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842" y="1320089"/>
            <a:ext cx="1447800" cy="146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0DAF7-D15E-DBE8-3552-FED6D6BC8F9D}"/>
              </a:ext>
            </a:extLst>
          </p:cNvPr>
          <p:cNvSpPr txBox="1"/>
          <p:nvPr/>
        </p:nvSpPr>
        <p:spPr>
          <a:xfrm>
            <a:off x="2399590" y="3182779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species mapping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F3407-48BD-172E-5C94-17F4142CA2F2}"/>
              </a:ext>
            </a:extLst>
          </p:cNvPr>
          <p:cNvSpPr txBox="1"/>
          <p:nvPr/>
        </p:nvSpPr>
        <p:spPr>
          <a:xfrm>
            <a:off x="4667514" y="3182779"/>
            <a:ext cx="1711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reaction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0A8EF-FB48-D7B2-1688-9DD3F613AF9E}"/>
              </a:ext>
            </a:extLst>
          </p:cNvPr>
          <p:cNvSpPr txBox="1"/>
          <p:nvPr/>
        </p:nvSpPr>
        <p:spPr>
          <a:xfrm>
            <a:off x="7064673" y="3182779"/>
            <a:ext cx="1538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Inferred subnet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DDA7B3-9CA4-DB66-9583-6FAF66678D1E}"/>
              </a:ext>
            </a:extLst>
          </p:cNvPr>
          <p:cNvSpPr/>
          <p:nvPr/>
        </p:nvSpPr>
        <p:spPr>
          <a:xfrm>
            <a:off x="2383499" y="1195754"/>
            <a:ext cx="4681174" cy="19870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FEE9-9B64-CEE3-7A41-F76446AFFF79}"/>
              </a:ext>
            </a:extLst>
          </p:cNvPr>
          <p:cNvSpPr txBox="1"/>
          <p:nvPr/>
        </p:nvSpPr>
        <p:spPr>
          <a:xfrm>
            <a:off x="4149249" y="883767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mapping pair</a:t>
            </a:r>
          </a:p>
        </p:txBody>
      </p:sp>
    </p:spTree>
    <p:extLst>
      <p:ext uri="{BB962C8B-B14F-4D97-AF65-F5344CB8AC3E}">
        <p14:creationId xmlns:p14="http://schemas.microsoft.com/office/powerpoint/2010/main" val="392250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758D5-D3DE-C871-CA9D-DAE275AB5339}"/>
              </a:ext>
            </a:extLst>
          </p:cNvPr>
          <p:cNvSpPr txBox="1"/>
          <p:nvPr/>
        </p:nvSpPr>
        <p:spPr>
          <a:xfrm>
            <a:off x="386977" y="3873182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M90DQLMW_XrH3X2B_4148_25</a:t>
            </a: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CAB6-C84F-C4A5-8214-06D338D5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1C35DC-3F5F-6BF9-D39B-D6D6C518C40A}"/>
              </a:ext>
            </a:extLst>
          </p:cNvPr>
          <p:cNvSpPr/>
          <p:nvPr/>
        </p:nvSpPr>
        <p:spPr>
          <a:xfrm>
            <a:off x="4139917" y="1904014"/>
            <a:ext cx="2515220" cy="3242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reference constraints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10CD25-F459-9D4E-4234-7F1A726FCA1A}"/>
              </a:ext>
            </a:extLst>
          </p:cNvPr>
          <p:cNvSpPr/>
          <p:nvPr/>
        </p:nvSpPr>
        <p:spPr>
          <a:xfrm>
            <a:off x="6864696" y="1897023"/>
            <a:ext cx="2270512" cy="319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target constraints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4CC357-80B0-F37E-2984-7D57C886E2BD}"/>
              </a:ext>
            </a:extLst>
          </p:cNvPr>
          <p:cNvSpPr/>
          <p:nvPr/>
        </p:nvSpPr>
        <p:spPr>
          <a:xfrm>
            <a:off x="3768133" y="3032389"/>
            <a:ext cx="600715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Find mapping pairs with compatible constraints between reference and target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C6E9AB9-A9FB-9EC4-5897-074C37C7E527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287033" y="1793519"/>
            <a:ext cx="220893" cy="9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EC6AB76-ED25-0894-A2A2-2BD71CD15945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893496" y="1789577"/>
            <a:ext cx="213902" cy="99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ABDFD16-6BAA-16BD-6338-66608E9C6FB2}"/>
              </a:ext>
            </a:extLst>
          </p:cNvPr>
          <p:cNvSpPr/>
          <p:nvPr/>
        </p:nvSpPr>
        <p:spPr>
          <a:xfrm>
            <a:off x="4251163" y="2450983"/>
            <a:ext cx="2292536" cy="28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constraint_matrices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1BC7C29C-D78C-9F51-D3A5-B889E2972B4C}"/>
              </a:ext>
            </a:extLst>
          </p:cNvPr>
          <p:cNvCxnSpPr>
            <a:cxnSpLocks/>
            <a:stCxn id="2" idx="2"/>
            <a:endCxn id="80" idx="0"/>
          </p:cNvCxnSpPr>
          <p:nvPr/>
        </p:nvCxnSpPr>
        <p:spPr>
          <a:xfrm rot="5400000">
            <a:off x="5286137" y="2339593"/>
            <a:ext cx="222684" cy="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EBF524F1-9D31-0188-2927-A5A3514EF20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5400000">
            <a:off x="7880312" y="2331341"/>
            <a:ext cx="234607" cy="46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125C756-CD80-F8E0-F4F9-0AD66696FA07}"/>
              </a:ext>
            </a:extLst>
          </p:cNvPr>
          <p:cNvCxnSpPr>
            <a:cxnSpLocks/>
            <a:stCxn id="80" idx="2"/>
          </p:cNvCxnSpPr>
          <p:nvPr/>
        </p:nvCxnSpPr>
        <p:spPr>
          <a:xfrm rot="16200000" flipH="1">
            <a:off x="5319961" y="2811224"/>
            <a:ext cx="324302" cy="16936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72530060-70D7-AC86-2B9A-C0AC6A8D398D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7903275" y="2800091"/>
            <a:ext cx="361725" cy="17772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1EF7123-67EC-87E6-04D6-ABB3EE2F9460}"/>
              </a:ext>
            </a:extLst>
          </p:cNvPr>
          <p:cNvSpPr/>
          <p:nvPr/>
        </p:nvSpPr>
        <p:spPr>
          <a:xfrm>
            <a:off x="4431327" y="3656129"/>
            <a:ext cx="2270932" cy="306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mapping_pairs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DF76EA98-7F72-CC12-2436-F79644BD52E5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5400000">
            <a:off x="6044122" y="2928540"/>
            <a:ext cx="250261" cy="1204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92D035B4-7125-F7F0-6B5F-F2C1A128FD59}"/>
              </a:ext>
            </a:extLst>
          </p:cNvPr>
          <p:cNvSpPr/>
          <p:nvPr/>
        </p:nvSpPr>
        <p:spPr>
          <a:xfrm>
            <a:off x="3768133" y="4202434"/>
            <a:ext cx="3757356" cy="3734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Find mappings that result in structural identity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BFF5D22-C0FE-39F3-3DB5-36A59A7030CC}"/>
              </a:ext>
            </a:extLst>
          </p:cNvPr>
          <p:cNvSpPr/>
          <p:nvPr/>
        </p:nvSpPr>
        <p:spPr>
          <a:xfrm>
            <a:off x="7879121" y="4227009"/>
            <a:ext cx="1918022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inferred_subnets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2DA99345-AF3E-2EC8-3E5C-9BDA598E0139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7525489" y="4389174"/>
            <a:ext cx="353632" cy="594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E75B759-AD1F-FA37-8C54-8050B1A39F7D}"/>
              </a:ext>
            </a:extLst>
          </p:cNvPr>
          <p:cNvSpPr/>
          <p:nvPr/>
        </p:nvSpPr>
        <p:spPr>
          <a:xfrm>
            <a:off x="4277483" y="1346909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9F8121E-A8E2-9430-DD3C-DC5C990DC320}"/>
              </a:ext>
            </a:extLst>
          </p:cNvPr>
          <p:cNvSpPr/>
          <p:nvPr/>
        </p:nvSpPr>
        <p:spPr>
          <a:xfrm>
            <a:off x="6880994" y="1346909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C0B14C3E-9165-D3CD-D540-A765B05DD2B9}"/>
              </a:ext>
            </a:extLst>
          </p:cNvPr>
          <p:cNvCxnSpPr>
            <a:cxnSpLocks/>
            <a:stCxn id="140" idx="2"/>
            <a:endCxn id="148" idx="0"/>
          </p:cNvCxnSpPr>
          <p:nvPr/>
        </p:nvCxnSpPr>
        <p:spPr>
          <a:xfrm rot="16200000" flipH="1">
            <a:off x="5486941" y="4042564"/>
            <a:ext cx="239722" cy="8001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28E9244-A36F-A649-C693-8D67B85FABC6}"/>
              </a:ext>
            </a:extLst>
          </p:cNvPr>
          <p:cNvSpPr txBox="1"/>
          <p:nvPr/>
        </p:nvSpPr>
        <p:spPr>
          <a:xfrm>
            <a:off x="6890329" y="3509248"/>
            <a:ext cx="1947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too many mapping pairs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/>
              <p:nvPr/>
            </p:nvSpPr>
            <p:spPr>
              <a:xfrm>
                <a:off x="9349295" y="3655531"/>
                <a:ext cx="42423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295" y="3655531"/>
                <a:ext cx="42423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0B4C05BD-322F-4C04-250E-320FA4B022D5}"/>
              </a:ext>
            </a:extLst>
          </p:cNvPr>
          <p:cNvCxnSpPr>
            <a:cxnSpLocks/>
            <a:stCxn id="140" idx="3"/>
            <a:endCxn id="177" idx="1"/>
          </p:cNvCxnSpPr>
          <p:nvPr/>
        </p:nvCxnSpPr>
        <p:spPr>
          <a:xfrm flipV="1">
            <a:off x="6702259" y="3809420"/>
            <a:ext cx="2647036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CC5C662-2303-C129-258A-A9717A2A318A}"/>
              </a:ext>
            </a:extLst>
          </p:cNvPr>
          <p:cNvSpPr/>
          <p:nvPr/>
        </p:nvSpPr>
        <p:spPr>
          <a:xfrm>
            <a:off x="6793687" y="2450982"/>
            <a:ext cx="2403179" cy="257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constraint_matrices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39ECCBA-189E-7ABB-337D-CA663D7F4E2A}"/>
              </a:ext>
            </a:extLst>
          </p:cNvPr>
          <p:cNvSpPr>
            <a:spLocks noChangeAspect="1"/>
          </p:cNvSpPr>
          <p:nvPr/>
        </p:nvSpPr>
        <p:spPr>
          <a:xfrm>
            <a:off x="3740778" y="1948013"/>
            <a:ext cx="365760" cy="23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1a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BF61BF-600C-2363-876D-3C8B3ACD18CD}"/>
              </a:ext>
            </a:extLst>
          </p:cNvPr>
          <p:cNvSpPr>
            <a:spLocks noChangeAspect="1"/>
          </p:cNvSpPr>
          <p:nvPr/>
        </p:nvSpPr>
        <p:spPr>
          <a:xfrm>
            <a:off x="9161886" y="1920252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1b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4B9E187-7670-6F58-7291-0C5748C7E753}"/>
              </a:ext>
            </a:extLst>
          </p:cNvPr>
          <p:cNvSpPr>
            <a:spLocks noChangeAspect="1"/>
          </p:cNvSpPr>
          <p:nvPr/>
        </p:nvSpPr>
        <p:spPr>
          <a:xfrm>
            <a:off x="3740778" y="2755777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5F356BD-E782-10FB-FE17-5E37BDABBE4F}"/>
              </a:ext>
            </a:extLst>
          </p:cNvPr>
          <p:cNvSpPr>
            <a:spLocks noChangeAspect="1"/>
          </p:cNvSpPr>
          <p:nvPr/>
        </p:nvSpPr>
        <p:spPr>
          <a:xfrm>
            <a:off x="3740778" y="3904633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87398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ADE696C9-83C9-3868-0E02-F25BFFA97775}"/>
              </a:ext>
            </a:extLst>
          </p:cNvPr>
          <p:cNvSpPr txBox="1"/>
          <p:nvPr/>
        </p:nvSpPr>
        <p:spPr>
          <a:xfrm>
            <a:off x="3268186" y="3133664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8D4D76-DD97-24C4-D24C-0A90BD67A9BD}"/>
              </a:ext>
            </a:extLst>
          </p:cNvPr>
          <p:cNvSpPr txBox="1"/>
          <p:nvPr/>
        </p:nvSpPr>
        <p:spPr>
          <a:xfrm>
            <a:off x="7200854" y="193018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B02B22-D210-D7A4-D15B-EE75DD1993E9}"/>
              </a:ext>
            </a:extLst>
          </p:cNvPr>
          <p:cNvSpPr txBox="1"/>
          <p:nvPr/>
        </p:nvSpPr>
        <p:spPr>
          <a:xfrm>
            <a:off x="4967673" y="23489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799AF3-8768-F962-6E58-EB118FF3EC50}"/>
              </a:ext>
            </a:extLst>
          </p:cNvPr>
          <p:cNvSpPr txBox="1"/>
          <p:nvPr/>
        </p:nvSpPr>
        <p:spPr>
          <a:xfrm>
            <a:off x="4939907" y="135790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4FB965-2233-A38C-0A5F-9E91E52C9F68}"/>
              </a:ext>
            </a:extLst>
          </p:cNvPr>
          <p:cNvSpPr txBox="1"/>
          <p:nvPr/>
        </p:nvSpPr>
        <p:spPr>
          <a:xfrm>
            <a:off x="4943698" y="293318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47397A-CAF3-6338-0E0B-0AB8624A31EA}"/>
              </a:ext>
            </a:extLst>
          </p:cNvPr>
          <p:cNvSpPr txBox="1"/>
          <p:nvPr/>
        </p:nvSpPr>
        <p:spPr>
          <a:xfrm>
            <a:off x="7758723" y="747337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6BD5C1-716A-465D-1ED5-3F133DB4E983}"/>
              </a:ext>
            </a:extLst>
          </p:cNvPr>
          <p:cNvSpPr txBox="1"/>
          <p:nvPr/>
        </p:nvSpPr>
        <p:spPr>
          <a:xfrm>
            <a:off x="9649811" y="76062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E3BC7D-85F9-385F-1022-DE4CA139AD21}"/>
              </a:ext>
            </a:extLst>
          </p:cNvPr>
          <p:cNvSpPr txBox="1"/>
          <p:nvPr/>
        </p:nvSpPr>
        <p:spPr>
          <a:xfrm>
            <a:off x="7150520" y="2994073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218E4-2EE5-CCA1-6AB5-2995936F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84" y="551343"/>
            <a:ext cx="2908300" cy="187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B3662-1EC2-1B04-7479-9CCDD71951C5}"/>
              </a:ext>
            </a:extLst>
          </p:cNvPr>
          <p:cNvSpPr/>
          <p:nvPr/>
        </p:nvSpPr>
        <p:spPr>
          <a:xfrm>
            <a:off x="4833453" y="167080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06DCD4-3A3D-FE99-69EF-4B779973587F}"/>
              </a:ext>
            </a:extLst>
          </p:cNvPr>
          <p:cNvSpPr/>
          <p:nvPr/>
        </p:nvSpPr>
        <p:spPr>
          <a:xfrm>
            <a:off x="5830348" y="165263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5A828-4E9F-5A1A-6BD6-3F337F7BA6F0}"/>
              </a:ext>
            </a:extLst>
          </p:cNvPr>
          <p:cNvSpPr txBox="1"/>
          <p:nvPr/>
        </p:nvSpPr>
        <p:spPr>
          <a:xfrm>
            <a:off x="8103151" y="2332721"/>
            <a:ext cx="212173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A: BCG</a:t>
            </a:r>
          </a:p>
          <a:p>
            <a:r>
              <a:rPr lang="en-US" sz="1400" dirty="0"/>
              <a:t>B: </a:t>
            </a:r>
            <a:r>
              <a:rPr lang="en-US" sz="1400" dirty="0" err="1"/>
              <a:t>Effector_cells</a:t>
            </a:r>
            <a:endParaRPr lang="en-US" sz="1400" dirty="0"/>
          </a:p>
          <a:p>
            <a:r>
              <a:rPr lang="en-US" sz="1400" dirty="0"/>
              <a:t>C: </a:t>
            </a:r>
            <a:r>
              <a:rPr lang="en-US" sz="1400" dirty="0" err="1"/>
              <a:t>Tumor_uninfected_cells</a:t>
            </a:r>
            <a:endParaRPr lang="en-US" sz="1400" dirty="0"/>
          </a:p>
          <a:p>
            <a:r>
              <a:rPr lang="en-US" sz="1400" dirty="0"/>
              <a:t>D: </a:t>
            </a:r>
            <a:r>
              <a:rPr lang="en-US" sz="1400" dirty="0" err="1"/>
              <a:t>Tumor_infected_cells</a:t>
            </a:r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2EDF7D-D80C-3C99-1B4E-C6D79F80D1BF}"/>
              </a:ext>
            </a:extLst>
          </p:cNvPr>
          <p:cNvSpPr/>
          <p:nvPr/>
        </p:nvSpPr>
        <p:spPr>
          <a:xfrm>
            <a:off x="5985537" y="3223589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29356E-B34A-06D4-4419-79BB73ACF773}"/>
              </a:ext>
            </a:extLst>
          </p:cNvPr>
          <p:cNvSpPr/>
          <p:nvPr/>
        </p:nvSpPr>
        <p:spPr>
          <a:xfrm>
            <a:off x="5922620" y="53876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3B70CA-95E1-0A9B-96A2-4F5983C2B6FB}"/>
              </a:ext>
            </a:extLst>
          </p:cNvPr>
          <p:cNvSpPr/>
          <p:nvPr/>
        </p:nvSpPr>
        <p:spPr>
          <a:xfrm>
            <a:off x="8586058" y="105445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A28DC-E337-826D-A5C1-590761416F62}"/>
              </a:ext>
            </a:extLst>
          </p:cNvPr>
          <p:cNvSpPr/>
          <p:nvPr/>
        </p:nvSpPr>
        <p:spPr>
          <a:xfrm>
            <a:off x="7028574" y="3296293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B15703-D2D7-6CD7-95C1-DB9BF60ECBF1}"/>
              </a:ext>
            </a:extLst>
          </p:cNvPr>
          <p:cNvSpPr/>
          <p:nvPr/>
        </p:nvSpPr>
        <p:spPr>
          <a:xfrm>
            <a:off x="7636710" y="1059810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F8A360-D5A4-1082-9DDB-8A1E8EC626FB}"/>
              </a:ext>
            </a:extLst>
          </p:cNvPr>
          <p:cNvSpPr/>
          <p:nvPr/>
        </p:nvSpPr>
        <p:spPr>
          <a:xfrm>
            <a:off x="7078841" y="224358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5EC1E-E548-DDAD-E93D-26646566EFB8}"/>
              </a:ext>
            </a:extLst>
          </p:cNvPr>
          <p:cNvSpPr/>
          <p:nvPr/>
        </p:nvSpPr>
        <p:spPr>
          <a:xfrm>
            <a:off x="4850220" y="324269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F3A59-AF24-C438-C66A-7ACD612B083E}"/>
              </a:ext>
            </a:extLst>
          </p:cNvPr>
          <p:cNvSpPr/>
          <p:nvPr/>
        </p:nvSpPr>
        <p:spPr>
          <a:xfrm>
            <a:off x="4871205" y="54295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61C7FD-DD00-C9BE-3C68-867CB7E77042}"/>
              </a:ext>
            </a:extLst>
          </p:cNvPr>
          <p:cNvSpPr/>
          <p:nvPr/>
        </p:nvSpPr>
        <p:spPr>
          <a:xfrm>
            <a:off x="9556391" y="1062841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9074DEE-3E81-32F6-484E-B3D4839F14C4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496184" y="1979802"/>
            <a:ext cx="334164" cy="1398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3AE06C6-AC96-C1B7-C936-A2E2E1B8689D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 flipV="1">
            <a:off x="5512951" y="3550760"/>
            <a:ext cx="472586" cy="1491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156D7A0-9326-541B-3F97-65B1AC754A6D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6631489" y="3550760"/>
            <a:ext cx="397085" cy="68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38B3F89-54C0-D2AF-A8A1-C411457ADE0B}"/>
              </a:ext>
            </a:extLst>
          </p:cNvPr>
          <p:cNvCxnSpPr>
            <a:cxnSpLocks/>
            <a:stCxn id="17" idx="3"/>
            <a:endCxn id="10" idx="2"/>
          </p:cNvCxnSpPr>
          <p:nvPr/>
        </p:nvCxnSpPr>
        <p:spPr>
          <a:xfrm>
            <a:off x="5533936" y="865932"/>
            <a:ext cx="388684" cy="127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227DBA0-2AB8-B6D9-6804-04A04B0A208E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568572" y="865932"/>
            <a:ext cx="1068138" cy="5168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61ABB54-095C-DB4A-9274-C4A542906859}"/>
              </a:ext>
            </a:extLst>
          </p:cNvPr>
          <p:cNvCxnSpPr>
            <a:cxnSpLocks/>
            <a:stCxn id="7" idx="6"/>
            <a:endCxn id="14" idx="1"/>
          </p:cNvCxnSpPr>
          <p:nvPr/>
        </p:nvCxnSpPr>
        <p:spPr>
          <a:xfrm flipV="1">
            <a:off x="6476300" y="1382786"/>
            <a:ext cx="1160410" cy="5970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7459175-FD28-97AF-EA94-1725BDC0CB62}"/>
              </a:ext>
            </a:extLst>
          </p:cNvPr>
          <p:cNvCxnSpPr>
            <a:cxnSpLocks/>
            <a:stCxn id="11" idx="6"/>
            <a:endCxn id="18" idx="1"/>
          </p:cNvCxnSpPr>
          <p:nvPr/>
        </p:nvCxnSpPr>
        <p:spPr>
          <a:xfrm>
            <a:off x="9232010" y="1381622"/>
            <a:ext cx="324381" cy="419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976EB55-2B15-6EC5-7313-47F68F3D5A91}"/>
              </a:ext>
            </a:extLst>
          </p:cNvPr>
          <p:cNvCxnSpPr>
            <a:cxnSpLocks/>
            <a:stCxn id="14" idx="3"/>
            <a:endCxn id="11" idx="2"/>
          </p:cNvCxnSpPr>
          <p:nvPr/>
        </p:nvCxnSpPr>
        <p:spPr>
          <a:xfrm flipV="1">
            <a:off x="8299441" y="1381622"/>
            <a:ext cx="286617" cy="116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CAA0D1A-E157-43F3-5AAF-54D3B3EF682C}"/>
              </a:ext>
            </a:extLst>
          </p:cNvPr>
          <p:cNvCxnSpPr>
            <a:cxnSpLocks/>
            <a:stCxn id="7" idx="5"/>
            <a:endCxn id="15" idx="1"/>
          </p:cNvCxnSpPr>
          <p:nvPr/>
        </p:nvCxnSpPr>
        <p:spPr>
          <a:xfrm rot="16200000" flipH="1">
            <a:off x="6552563" y="2040287"/>
            <a:ext cx="355418" cy="69713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68CFAAD-1AAB-C7B9-63DA-4F5CEE852069}"/>
              </a:ext>
            </a:extLst>
          </p:cNvPr>
          <p:cNvSpPr txBox="1"/>
          <p:nvPr/>
        </p:nvSpPr>
        <p:spPr>
          <a:xfrm>
            <a:off x="2204483" y="4377899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345B7F-9658-E0ED-EEE1-B72B909B1697}"/>
              </a:ext>
            </a:extLst>
          </p:cNvPr>
          <p:cNvSpPr txBox="1"/>
          <p:nvPr/>
        </p:nvSpPr>
        <p:spPr>
          <a:xfrm>
            <a:off x="994760" y="2984615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BB9E9F-7CF9-1BA9-791D-EFC1EB933B73}"/>
              </a:ext>
            </a:extLst>
          </p:cNvPr>
          <p:cNvSpPr txBox="1"/>
          <p:nvPr/>
        </p:nvSpPr>
        <p:spPr>
          <a:xfrm>
            <a:off x="883104" y="397340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C62D7-A85B-46ED-32BE-6BECDD8B1C53}"/>
              </a:ext>
            </a:extLst>
          </p:cNvPr>
          <p:cNvSpPr txBox="1"/>
          <p:nvPr/>
        </p:nvSpPr>
        <p:spPr>
          <a:xfrm>
            <a:off x="886895" y="5389296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AA8B59-19B2-6349-A9B2-CEEF1738B001}"/>
              </a:ext>
            </a:extLst>
          </p:cNvPr>
          <p:cNvSpPr txBox="1"/>
          <p:nvPr/>
        </p:nvSpPr>
        <p:spPr>
          <a:xfrm>
            <a:off x="2317735" y="314472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7BF736-9772-7078-A433-B4407F77104A}"/>
              </a:ext>
            </a:extLst>
          </p:cNvPr>
          <p:cNvSpPr txBox="1"/>
          <p:nvPr/>
        </p:nvSpPr>
        <p:spPr>
          <a:xfrm>
            <a:off x="5593008" y="329223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21415D-9D3E-950A-F331-02B98438DB9E}"/>
              </a:ext>
            </a:extLst>
          </p:cNvPr>
          <p:cNvSpPr txBox="1"/>
          <p:nvPr/>
        </p:nvSpPr>
        <p:spPr>
          <a:xfrm>
            <a:off x="2154149" y="539145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9AFB-A3E2-E9A9-1B8C-C5D51CAC3AC4}"/>
              </a:ext>
            </a:extLst>
          </p:cNvPr>
          <p:cNvSpPr/>
          <p:nvPr/>
        </p:nvSpPr>
        <p:spPr>
          <a:xfrm>
            <a:off x="776650" y="4286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6CCABC-AEBE-0BE2-193B-BB2D5A299B2F}"/>
              </a:ext>
            </a:extLst>
          </p:cNvPr>
          <p:cNvSpPr/>
          <p:nvPr/>
        </p:nvSpPr>
        <p:spPr>
          <a:xfrm>
            <a:off x="2032203" y="569367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D92046-DF25-621E-3E80-D2355EE9C54A}"/>
              </a:ext>
            </a:extLst>
          </p:cNvPr>
          <p:cNvSpPr/>
          <p:nvPr/>
        </p:nvSpPr>
        <p:spPr>
          <a:xfrm>
            <a:off x="2195722" y="3457195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A17064-EF52-487E-8266-6056A2658FB9}"/>
              </a:ext>
            </a:extLst>
          </p:cNvPr>
          <p:cNvSpPr/>
          <p:nvPr/>
        </p:nvSpPr>
        <p:spPr>
          <a:xfrm>
            <a:off x="2082470" y="4691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CCD131-ECD7-5EF6-FEA5-3256951BE3C3}"/>
              </a:ext>
            </a:extLst>
          </p:cNvPr>
          <p:cNvSpPr/>
          <p:nvPr/>
        </p:nvSpPr>
        <p:spPr>
          <a:xfrm>
            <a:off x="793417" y="569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9EACD8-FF46-378F-6FB6-08C70B38A1F9}"/>
              </a:ext>
            </a:extLst>
          </p:cNvPr>
          <p:cNvSpPr/>
          <p:nvPr/>
        </p:nvSpPr>
        <p:spPr>
          <a:xfrm>
            <a:off x="898292" y="329267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59BDCB-328C-BC39-2995-334BAC11E7A2}"/>
              </a:ext>
            </a:extLst>
          </p:cNvPr>
          <p:cNvSpPr/>
          <p:nvPr/>
        </p:nvSpPr>
        <p:spPr>
          <a:xfrm>
            <a:off x="3181896" y="344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F7F4E773-C6B4-37DF-AB80-8C2B8D4F1E98}"/>
              </a:ext>
            </a:extLst>
          </p:cNvPr>
          <p:cNvCxnSpPr>
            <a:cxnSpLocks/>
            <a:stCxn id="68" idx="3"/>
            <a:endCxn id="75" idx="2"/>
          </p:cNvCxnSpPr>
          <p:nvPr/>
        </p:nvCxnSpPr>
        <p:spPr>
          <a:xfrm flipV="1">
            <a:off x="1439381" y="4103147"/>
            <a:ext cx="1087707" cy="50613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FF8C26F-34C1-275C-B30C-4000CEB99760}"/>
              </a:ext>
            </a:extLst>
          </p:cNvPr>
          <p:cNvCxnSpPr>
            <a:cxnSpLocks/>
            <a:stCxn id="77" idx="3"/>
            <a:endCxn id="74" idx="1"/>
          </p:cNvCxnSpPr>
          <p:nvPr/>
        </p:nvCxnSpPr>
        <p:spPr>
          <a:xfrm flipV="1">
            <a:off x="1456148" y="6016654"/>
            <a:ext cx="576055" cy="512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72892C52-3AD8-DF7A-5379-24D3362D0856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>
            <a:off x="1561023" y="3615655"/>
            <a:ext cx="634699" cy="1645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0BD285BF-EC86-1D86-0987-9458FC0B45D6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 flipV="1">
            <a:off x="2858453" y="3771782"/>
            <a:ext cx="323443" cy="838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4710EC63-B031-4A07-F3F5-D96DCAF34339}"/>
              </a:ext>
            </a:extLst>
          </p:cNvPr>
          <p:cNvCxnSpPr>
            <a:cxnSpLocks/>
            <a:stCxn id="68" idx="2"/>
            <a:endCxn id="76" idx="1"/>
          </p:cNvCxnSpPr>
          <p:nvPr/>
        </p:nvCxnSpPr>
        <p:spPr>
          <a:xfrm rot="16200000" flipH="1">
            <a:off x="1554231" y="4486045"/>
            <a:ext cx="82024" cy="9744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8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34DE-A0D2-D839-DD61-70895A40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637A51-CD34-4D66-2C90-7AE65B81A34C}"/>
              </a:ext>
            </a:extLst>
          </p:cNvPr>
          <p:cNvSpPr txBox="1"/>
          <p:nvPr/>
        </p:nvSpPr>
        <p:spPr>
          <a:xfrm>
            <a:off x="106084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84EFB4-AF85-DFCB-D97E-00F44C4B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38817"/>
              </p:ext>
            </p:extLst>
          </p:nvPr>
        </p:nvGraphicFramePr>
        <p:xfrm>
          <a:off x="217784" y="2179488"/>
          <a:ext cx="3559085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1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4191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12251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105231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82594">
                  <a:extLst>
                    <a:ext uri="{9D8B030D-6E8A-4147-A177-3AD203B41FA5}">
                      <a16:colId xmlns:a16="http://schemas.microsoft.com/office/drawing/2014/main" val="729154429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1B56A-1EAB-8FD8-6CF8-F2A700FBA497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BA47C-989F-323F-C43B-58BD9D6FACA0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DF675-4418-94B7-31CA-863892D0FCD9}"/>
              </a:ext>
            </a:extLst>
          </p:cNvPr>
          <p:cNvSpPr txBox="1"/>
          <p:nvPr/>
        </p:nvSpPr>
        <p:spPr>
          <a:xfrm>
            <a:off x="4000146" y="1635228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351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1DB87-11E7-B73C-4405-28F0D322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8554"/>
              </p:ext>
            </p:extLst>
          </p:nvPr>
        </p:nvGraphicFramePr>
        <p:xfrm>
          <a:off x="4111845" y="2004560"/>
          <a:ext cx="4014388" cy="396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22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626343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2815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3835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1127936494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06598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78826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52070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4796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536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F3AF1-9B84-7E9C-119E-C0F80044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082579"/>
              </p:ext>
            </p:extLst>
          </p:nvPr>
        </p:nvGraphicFramePr>
        <p:xfrm>
          <a:off x="8325016" y="870495"/>
          <a:ext cx="3649199" cy="2315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3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803662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351 IDs compatible with 1034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25C6E-63F4-D221-8C61-68D54A016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52358"/>
              </p:ext>
            </p:extLst>
          </p:nvPr>
        </p:nvGraphicFramePr>
        <p:xfrm>
          <a:off x="8397902" y="3671963"/>
          <a:ext cx="3123538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69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865832830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78051382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015528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27683353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09DC1A-737E-6CF4-A454-965463E71597}"/>
              </a:ext>
            </a:extLst>
          </p:cNvPr>
          <p:cNvSpPr txBox="1"/>
          <p:nvPr/>
        </p:nvSpPr>
        <p:spPr>
          <a:xfrm>
            <a:off x="8325016" y="3302631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reaction assignments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919B-8955-F0E8-23BB-D06FA5FA74CA}"/>
              </a:ext>
            </a:extLst>
          </p:cNvPr>
          <p:cNvSpPr txBox="1"/>
          <p:nvPr/>
        </p:nvSpPr>
        <p:spPr>
          <a:xfrm>
            <a:off x="217784" y="5298607"/>
            <a:ext cx="362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type</a:t>
            </a:r>
            <a:r>
              <a:rPr lang="en-US" dirty="0"/>
              <a:t> is a categorical constraint</a:t>
            </a:r>
          </a:p>
          <a:p>
            <a:r>
              <a:rPr lang="en-US" dirty="0"/>
              <a:t># headings are numerical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52208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3ECFC-C454-18BF-B4CC-FED42729373E}"/>
              </a:ext>
            </a:extLst>
          </p:cNvPr>
          <p:cNvGrpSpPr/>
          <p:nvPr/>
        </p:nvGrpSpPr>
        <p:grpSpPr>
          <a:xfrm>
            <a:off x="1770489" y="780553"/>
            <a:ext cx="3796219" cy="803746"/>
            <a:chOff x="1770489" y="780553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/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1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blipFill>
                  <a:blip r:embed="rId2"/>
                  <a:stretch>
                    <a:fillRect t="-3448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/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blipFill>
                  <a:blip r:embed="rId3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/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1035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𝑆𝑡𝑜𝑖𝑐h𝑖𝑜𝑚𝑒𝑡𝑟𝑦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blipFill>
                <a:blip r:embed="rId4"/>
                <a:stretch>
                  <a:fillRect t="-156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BADE6D0-8F53-5E07-B439-F2E4CD929BE7}"/>
              </a:ext>
            </a:extLst>
          </p:cNvPr>
          <p:cNvGrpSpPr/>
          <p:nvPr/>
        </p:nvGrpSpPr>
        <p:grpSpPr>
          <a:xfrm>
            <a:off x="1770489" y="1672425"/>
            <a:ext cx="3796219" cy="803746"/>
            <a:chOff x="1770489" y="1672425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/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blipFill>
                  <a:blip r:embed="rId5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/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2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blipFill>
                  <a:blip r:embed="rId6"/>
                  <a:stretch>
                    <a:fillRect t="-3390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/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351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blipFill>
                <a:blip r:embed="rId7"/>
                <a:stretch>
                  <a:fillRect t="-3390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024DA-E0E7-672D-6280-E56E3851ABDF}"/>
              </a:ext>
            </a:extLst>
          </p:cNvPr>
          <p:cNvGrpSpPr/>
          <p:nvPr/>
        </p:nvGrpSpPr>
        <p:grpSpPr>
          <a:xfrm rot="5400000">
            <a:off x="3466110" y="2751816"/>
            <a:ext cx="396240" cy="91440"/>
            <a:chOff x="7028953" y="2299252"/>
            <a:chExt cx="396240" cy="914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C83DC9-DCB9-E743-8D5C-EC9C7DD1E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89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391580-B05F-368A-7019-BACD20A23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13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A272C1-33E6-6379-4924-9DA0B4F08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7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54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E11CF-69E6-4106-02B1-8871774E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E8F6A6-0F75-627C-A2AF-8DFBAB0C92C7}"/>
              </a:ext>
            </a:extLst>
          </p:cNvPr>
          <p:cNvSpPr txBox="1"/>
          <p:nvPr/>
        </p:nvSpPr>
        <p:spPr>
          <a:xfrm>
            <a:off x="320769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9438D-B0B5-FEA8-99BF-9DC297BEC9A1}"/>
              </a:ext>
            </a:extLst>
          </p:cNvPr>
          <p:cNvGraphicFramePr>
            <a:graphicFrameLocks noGrp="1"/>
          </p:cNvGraphicFramePr>
          <p:nvPr/>
        </p:nvGraphicFramePr>
        <p:xfrm>
          <a:off x="432470" y="2179488"/>
          <a:ext cx="3076420" cy="2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5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9249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70449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4242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2D62AF-D9AC-CEB5-EF29-1E206DD04700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EBD71-5B7E-450C-F1DC-0BD81EC9F15C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4AF1540-95D1-5442-9CCE-6F344E9C4B87}"/>
              </a:ext>
            </a:extLst>
          </p:cNvPr>
          <p:cNvGraphicFramePr>
            <a:graphicFrameLocks noGrp="1"/>
          </p:cNvGraphicFramePr>
          <p:nvPr/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6BCC58-7820-ACDF-7243-669E868C3F34}"/>
              </a:ext>
            </a:extLst>
          </p:cNvPr>
          <p:cNvGraphicFramePr>
            <a:graphicFrameLocks noGrp="1"/>
          </p:cNvGraphicFramePr>
          <p:nvPr/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DD761D-1DDE-7F7A-0272-47D4DE9F65A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56C15-6EE6-C0FC-100D-310241C6B351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</p:spTree>
    <p:extLst>
      <p:ext uri="{BB962C8B-B14F-4D97-AF65-F5344CB8AC3E}">
        <p14:creationId xmlns:p14="http://schemas.microsoft.com/office/powerpoint/2010/main" val="20128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236265</TotalTime>
  <Words>3189</Words>
  <Application>Microsoft Macintosh PowerPoint</Application>
  <PresentationFormat>Widescreen</PresentationFormat>
  <Paragraphs>849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711</cp:revision>
  <dcterms:created xsi:type="dcterms:W3CDTF">2024-06-02T22:53:58Z</dcterms:created>
  <dcterms:modified xsi:type="dcterms:W3CDTF">2025-03-30T19:39:03Z</dcterms:modified>
</cp:coreProperties>
</file>